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  <p:sldMasterId id="2147483861" r:id="rId2"/>
  </p:sldMasterIdLst>
  <p:handoutMasterIdLst>
    <p:handoutMasterId r:id="rId12"/>
  </p:handoutMasterIdLst>
  <p:sldIdLst>
    <p:sldId id="256" r:id="rId3"/>
    <p:sldId id="264" r:id="rId4"/>
    <p:sldId id="260" r:id="rId5"/>
    <p:sldId id="262" r:id="rId6"/>
    <p:sldId id="266" r:id="rId7"/>
    <p:sldId id="267" r:id="rId8"/>
    <p:sldId id="259" r:id="rId9"/>
    <p:sldId id="265" r:id="rId10"/>
    <p:sldId id="263" r:id="rId11"/>
  </p:sldIdLst>
  <p:sldSz cx="12192000" cy="6858000"/>
  <p:notesSz cx="6858000" cy="9947275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B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68" d="100"/>
          <a:sy n="68" d="100"/>
        </p:scale>
        <p:origin x="5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C4F34A-78D8-4CE2-9E00-5D0895C0A5AD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A97E10C-5B62-4DF0-AC17-BA8C4954BD8D}">
      <dgm:prSet custT="1"/>
      <dgm:spPr/>
      <dgm:t>
        <a:bodyPr/>
        <a:lstStyle/>
        <a:p>
          <a:r>
            <a:rPr lang="id-ID" sz="3600" b="1" dirty="0">
              <a:solidFill>
                <a:schemeClr val="bg1"/>
              </a:solidFill>
            </a:rPr>
            <a:t>Format </a:t>
          </a:r>
          <a:r>
            <a:rPr lang="en-US" sz="3600" b="1" dirty="0">
              <a:solidFill>
                <a:srgbClr val="FFFF00"/>
              </a:solidFill>
            </a:rPr>
            <a:t>PDF</a:t>
          </a:r>
          <a:r>
            <a:rPr lang="id-ID" sz="3600" b="1" dirty="0">
              <a:solidFill>
                <a:schemeClr val="bg1"/>
              </a:solidFill>
            </a:rPr>
            <a:t>;</a:t>
          </a:r>
          <a:endParaRPr lang="en-US" sz="3600" dirty="0">
            <a:solidFill>
              <a:schemeClr val="bg1"/>
            </a:solidFill>
          </a:endParaRPr>
        </a:p>
      </dgm:t>
    </dgm:pt>
    <dgm:pt modelId="{485ACCA4-FC3D-4AAF-AA2B-CD6AC34F29DF}" type="parTrans" cxnId="{9878C76D-4667-42A7-8671-8D0B0A37EBB7}">
      <dgm:prSet/>
      <dgm:spPr/>
      <dgm:t>
        <a:bodyPr/>
        <a:lstStyle/>
        <a:p>
          <a:endParaRPr lang="en-US" sz="3600"/>
        </a:p>
      </dgm:t>
    </dgm:pt>
    <dgm:pt modelId="{B452E191-6575-4058-ABAE-D536296D8B60}" type="sibTrans" cxnId="{9878C76D-4667-42A7-8671-8D0B0A37EBB7}">
      <dgm:prSet/>
      <dgm:spPr/>
      <dgm:t>
        <a:bodyPr/>
        <a:lstStyle/>
        <a:p>
          <a:endParaRPr lang="en-US" sz="3600"/>
        </a:p>
      </dgm:t>
    </dgm:pt>
    <dgm:pt modelId="{B68942EB-78DB-493A-9920-359CD2675BCF}">
      <dgm:prSet custT="1"/>
      <dgm:spPr/>
      <dgm:t>
        <a:bodyPr/>
        <a:lstStyle/>
        <a:p>
          <a:r>
            <a:rPr lang="id-ID" sz="3600" b="1">
              <a:solidFill>
                <a:schemeClr val="bg1"/>
              </a:solidFill>
            </a:rPr>
            <a:t>Size Maksimal 1 MB;</a:t>
          </a:r>
          <a:endParaRPr lang="en-US" sz="3600">
            <a:solidFill>
              <a:schemeClr val="bg1"/>
            </a:solidFill>
          </a:endParaRPr>
        </a:p>
      </dgm:t>
    </dgm:pt>
    <dgm:pt modelId="{335F0A29-3DC3-447A-A6EA-3A5BA6A8CBD9}" type="parTrans" cxnId="{478448B9-AF99-4A59-A0E0-ACD05D283886}">
      <dgm:prSet/>
      <dgm:spPr/>
      <dgm:t>
        <a:bodyPr/>
        <a:lstStyle/>
        <a:p>
          <a:endParaRPr lang="en-US" sz="3600"/>
        </a:p>
      </dgm:t>
    </dgm:pt>
    <dgm:pt modelId="{2B5AD9BD-4E22-4F54-92BD-4F2985C6D583}" type="sibTrans" cxnId="{478448B9-AF99-4A59-A0E0-ACD05D283886}">
      <dgm:prSet/>
      <dgm:spPr/>
      <dgm:t>
        <a:bodyPr/>
        <a:lstStyle/>
        <a:p>
          <a:endParaRPr lang="en-US" sz="3600"/>
        </a:p>
      </dgm:t>
    </dgm:pt>
    <dgm:pt modelId="{61A638BE-EFE3-4E9F-8640-8145ED21C6D1}">
      <dgm:prSet custT="1"/>
      <dgm:spPr/>
      <dgm:t>
        <a:bodyPr/>
        <a:lstStyle/>
        <a:p>
          <a:r>
            <a:rPr lang="en-US" sz="3600" b="1" dirty="0" err="1">
              <a:solidFill>
                <a:schemeClr val="bg1"/>
              </a:solidFill>
            </a:rPr>
            <a:t>Posisi</a:t>
          </a:r>
          <a:r>
            <a:rPr lang="id-ID" sz="3600" b="1" dirty="0">
              <a:solidFill>
                <a:schemeClr val="bg1"/>
              </a:solidFill>
            </a:rPr>
            <a:t> portrait / bediri;</a:t>
          </a:r>
          <a:endParaRPr lang="en-US" sz="3600" dirty="0">
            <a:solidFill>
              <a:schemeClr val="bg1"/>
            </a:solidFill>
          </a:endParaRPr>
        </a:p>
      </dgm:t>
    </dgm:pt>
    <dgm:pt modelId="{99763A56-C576-458F-83C8-A1FDDCD0200A}" type="parTrans" cxnId="{C1BBCD6D-2767-4EBD-98BA-54FAF12BE2F5}">
      <dgm:prSet/>
      <dgm:spPr/>
      <dgm:t>
        <a:bodyPr/>
        <a:lstStyle/>
        <a:p>
          <a:endParaRPr lang="en-US" sz="3600"/>
        </a:p>
      </dgm:t>
    </dgm:pt>
    <dgm:pt modelId="{6957B720-85C8-4C4E-8695-7BF448AD6218}" type="sibTrans" cxnId="{C1BBCD6D-2767-4EBD-98BA-54FAF12BE2F5}">
      <dgm:prSet/>
      <dgm:spPr/>
      <dgm:t>
        <a:bodyPr/>
        <a:lstStyle/>
        <a:p>
          <a:endParaRPr lang="en-US" sz="3600"/>
        </a:p>
      </dgm:t>
    </dgm:pt>
    <dgm:pt modelId="{EC3CE59C-0269-4B1D-902E-BC9810E3003A}">
      <dgm:prSet custT="1"/>
      <dgm:spPr/>
      <dgm:t>
        <a:bodyPr/>
        <a:lstStyle/>
        <a:p>
          <a:r>
            <a:rPr lang="id-ID" sz="3600" b="1">
              <a:solidFill>
                <a:schemeClr val="bg1"/>
              </a:solidFill>
            </a:rPr>
            <a:t>Hasil scan dari Dokumen Asli;</a:t>
          </a:r>
          <a:endParaRPr lang="en-US" sz="3600">
            <a:solidFill>
              <a:schemeClr val="bg1"/>
            </a:solidFill>
          </a:endParaRPr>
        </a:p>
      </dgm:t>
    </dgm:pt>
    <dgm:pt modelId="{93C7A49E-1E2B-4BA4-BC68-A6C8DDC3A046}" type="parTrans" cxnId="{B8F9E45C-16A5-4BEF-BF7C-FC4BD14D156B}">
      <dgm:prSet/>
      <dgm:spPr/>
      <dgm:t>
        <a:bodyPr/>
        <a:lstStyle/>
        <a:p>
          <a:endParaRPr lang="en-US" sz="3600"/>
        </a:p>
      </dgm:t>
    </dgm:pt>
    <dgm:pt modelId="{D97AC8C3-50E3-45DD-BE4E-FC26E5C26F11}" type="sibTrans" cxnId="{B8F9E45C-16A5-4BEF-BF7C-FC4BD14D156B}">
      <dgm:prSet/>
      <dgm:spPr/>
      <dgm:t>
        <a:bodyPr/>
        <a:lstStyle/>
        <a:p>
          <a:endParaRPr lang="en-US" sz="3600"/>
        </a:p>
      </dgm:t>
    </dgm:pt>
    <dgm:pt modelId="{77D487EC-BFFD-4983-B642-3661A1301DE0}">
      <dgm:prSet custT="1"/>
      <dgm:spPr/>
      <dgm:t>
        <a:bodyPr/>
        <a:lstStyle/>
        <a:p>
          <a:r>
            <a:rPr lang="id-ID" sz="3600" b="1">
              <a:solidFill>
                <a:schemeClr val="bg1"/>
              </a:solidFill>
            </a:rPr>
            <a:t>Scan berwarna</a:t>
          </a:r>
          <a:r>
            <a:rPr lang="en-US" sz="3600" b="1">
              <a:solidFill>
                <a:schemeClr val="bg1"/>
              </a:solidFill>
            </a:rPr>
            <a:t> dan Jelas Terbaca</a:t>
          </a:r>
          <a:r>
            <a:rPr lang="id-ID" sz="3600" b="1">
              <a:solidFill>
                <a:schemeClr val="bg1"/>
              </a:solidFill>
            </a:rPr>
            <a:t>;</a:t>
          </a:r>
          <a:endParaRPr lang="en-US" sz="3600">
            <a:solidFill>
              <a:schemeClr val="bg1"/>
            </a:solidFill>
          </a:endParaRPr>
        </a:p>
      </dgm:t>
    </dgm:pt>
    <dgm:pt modelId="{B20B28C1-2E22-4974-A509-DB2368A52EF1}" type="parTrans" cxnId="{4DF3C76B-17C7-47E1-8D15-E1F8D71EA3FA}">
      <dgm:prSet/>
      <dgm:spPr/>
      <dgm:t>
        <a:bodyPr/>
        <a:lstStyle/>
        <a:p>
          <a:endParaRPr lang="en-US" sz="3600"/>
        </a:p>
      </dgm:t>
    </dgm:pt>
    <dgm:pt modelId="{95997637-E56C-4FB9-8753-503A150E53A8}" type="sibTrans" cxnId="{4DF3C76B-17C7-47E1-8D15-E1F8D71EA3FA}">
      <dgm:prSet/>
      <dgm:spPr/>
      <dgm:t>
        <a:bodyPr/>
        <a:lstStyle/>
        <a:p>
          <a:endParaRPr lang="en-US" sz="3600"/>
        </a:p>
      </dgm:t>
    </dgm:pt>
    <dgm:pt modelId="{09E37F68-6B79-4D69-9A18-1429DC899EBA}">
      <dgm:prSet custT="1"/>
      <dgm:spPr/>
      <dgm:t>
        <a:bodyPr/>
        <a:lstStyle/>
        <a:p>
          <a:r>
            <a:rPr lang="en-US" sz="3600" b="1">
              <a:solidFill>
                <a:schemeClr val="bg1"/>
              </a:solidFill>
            </a:rPr>
            <a:t>C</a:t>
          </a:r>
          <a:r>
            <a:rPr lang="id-ID" sz="3600" b="1">
              <a:solidFill>
                <a:schemeClr val="bg1"/>
              </a:solidFill>
            </a:rPr>
            <a:t>ara unggah dokumen / Tutorial silahkan dilihat di link:</a:t>
          </a:r>
          <a:endParaRPr lang="en-US" sz="3600">
            <a:solidFill>
              <a:schemeClr val="bg1"/>
            </a:solidFill>
          </a:endParaRPr>
        </a:p>
      </dgm:t>
    </dgm:pt>
    <dgm:pt modelId="{B8A6C662-4C01-4D36-8546-3317094FF934}" type="parTrans" cxnId="{AED817D6-5FA6-4095-9D1F-4C9C482A9262}">
      <dgm:prSet/>
      <dgm:spPr/>
      <dgm:t>
        <a:bodyPr/>
        <a:lstStyle/>
        <a:p>
          <a:endParaRPr lang="en-US" sz="3600"/>
        </a:p>
      </dgm:t>
    </dgm:pt>
    <dgm:pt modelId="{D90A5E5E-5AF3-45C8-9BC7-9841EED7DD06}" type="sibTrans" cxnId="{AED817D6-5FA6-4095-9D1F-4C9C482A9262}">
      <dgm:prSet/>
      <dgm:spPr/>
      <dgm:t>
        <a:bodyPr/>
        <a:lstStyle/>
        <a:p>
          <a:endParaRPr lang="en-US" sz="3600"/>
        </a:p>
      </dgm:t>
    </dgm:pt>
    <dgm:pt modelId="{5E6D180B-E2F5-4D95-9F86-23EDF024541B}">
      <dgm:prSet custT="1"/>
      <dgm:spPr/>
      <dgm:t>
        <a:bodyPr/>
        <a:lstStyle/>
        <a:p>
          <a:r>
            <a:rPr lang="id-ID" sz="3600" b="1" dirty="0">
              <a:solidFill>
                <a:srgbClr val="FFFF00"/>
              </a:solidFill>
            </a:rPr>
            <a:t>https://youtu.be/J42TeP4B9Uc</a:t>
          </a:r>
          <a:endParaRPr lang="en-US" sz="3600" dirty="0">
            <a:solidFill>
              <a:srgbClr val="FFFF00"/>
            </a:solidFill>
          </a:endParaRPr>
        </a:p>
      </dgm:t>
    </dgm:pt>
    <dgm:pt modelId="{201DC931-54C3-410F-8801-E449B6AE1DDA}" type="parTrans" cxnId="{9924142A-057E-44B5-A66E-9D763816A5F7}">
      <dgm:prSet/>
      <dgm:spPr/>
      <dgm:t>
        <a:bodyPr/>
        <a:lstStyle/>
        <a:p>
          <a:endParaRPr lang="en-US" sz="3600"/>
        </a:p>
      </dgm:t>
    </dgm:pt>
    <dgm:pt modelId="{13B04DED-D833-471A-B4AE-782B049E202B}" type="sibTrans" cxnId="{9924142A-057E-44B5-A66E-9D763816A5F7}">
      <dgm:prSet/>
      <dgm:spPr/>
      <dgm:t>
        <a:bodyPr/>
        <a:lstStyle/>
        <a:p>
          <a:endParaRPr lang="en-US" sz="3600"/>
        </a:p>
      </dgm:t>
    </dgm:pt>
    <dgm:pt modelId="{DD483182-CB74-495A-9F67-E5CF1EE5644B}" type="pres">
      <dgm:prSet presAssocID="{60C4F34A-78D8-4CE2-9E00-5D0895C0A5A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F5A58224-B89B-4BC2-84CB-7043BF90D9BE}" type="pres">
      <dgm:prSet presAssocID="{EA97E10C-5B62-4DF0-AC17-BA8C4954BD8D}" presName="thickLine" presStyleLbl="alignNode1" presStyleIdx="0" presStyleCnt="7"/>
      <dgm:spPr/>
    </dgm:pt>
    <dgm:pt modelId="{295B31B0-6BFB-40D4-BC15-495984C0F99F}" type="pres">
      <dgm:prSet presAssocID="{EA97E10C-5B62-4DF0-AC17-BA8C4954BD8D}" presName="horz1" presStyleCnt="0"/>
      <dgm:spPr/>
    </dgm:pt>
    <dgm:pt modelId="{C9430DB8-27DF-427D-AFBE-148226BDA2CF}" type="pres">
      <dgm:prSet presAssocID="{EA97E10C-5B62-4DF0-AC17-BA8C4954BD8D}" presName="tx1" presStyleLbl="revTx" presStyleIdx="0" presStyleCnt="7"/>
      <dgm:spPr/>
      <dgm:t>
        <a:bodyPr/>
        <a:lstStyle/>
        <a:p>
          <a:endParaRPr lang="en-US"/>
        </a:p>
      </dgm:t>
    </dgm:pt>
    <dgm:pt modelId="{03AB7F21-1AA7-47FB-821C-45B0DA0265DF}" type="pres">
      <dgm:prSet presAssocID="{EA97E10C-5B62-4DF0-AC17-BA8C4954BD8D}" presName="vert1" presStyleCnt="0"/>
      <dgm:spPr/>
    </dgm:pt>
    <dgm:pt modelId="{856B9B0A-0E87-4877-A8C4-7487AAEF6809}" type="pres">
      <dgm:prSet presAssocID="{B68942EB-78DB-493A-9920-359CD2675BCF}" presName="thickLine" presStyleLbl="alignNode1" presStyleIdx="1" presStyleCnt="7"/>
      <dgm:spPr/>
    </dgm:pt>
    <dgm:pt modelId="{F1B758AE-82B3-42D9-953B-4CBE79F652DF}" type="pres">
      <dgm:prSet presAssocID="{B68942EB-78DB-493A-9920-359CD2675BCF}" presName="horz1" presStyleCnt="0"/>
      <dgm:spPr/>
    </dgm:pt>
    <dgm:pt modelId="{B2BE07D7-A2F1-43EB-9114-E15FE97E3D16}" type="pres">
      <dgm:prSet presAssocID="{B68942EB-78DB-493A-9920-359CD2675BCF}" presName="tx1" presStyleLbl="revTx" presStyleIdx="1" presStyleCnt="7"/>
      <dgm:spPr/>
      <dgm:t>
        <a:bodyPr/>
        <a:lstStyle/>
        <a:p>
          <a:endParaRPr lang="en-US"/>
        </a:p>
      </dgm:t>
    </dgm:pt>
    <dgm:pt modelId="{B2293EAE-2363-4FCC-8A54-05F65CDDB059}" type="pres">
      <dgm:prSet presAssocID="{B68942EB-78DB-493A-9920-359CD2675BCF}" presName="vert1" presStyleCnt="0"/>
      <dgm:spPr/>
    </dgm:pt>
    <dgm:pt modelId="{1F52C4FA-A491-48C3-B8B3-D6D862E32D3E}" type="pres">
      <dgm:prSet presAssocID="{61A638BE-EFE3-4E9F-8640-8145ED21C6D1}" presName="thickLine" presStyleLbl="alignNode1" presStyleIdx="2" presStyleCnt="7"/>
      <dgm:spPr/>
    </dgm:pt>
    <dgm:pt modelId="{6D3D1604-8E58-49C8-8AC1-1CD98AFE9B4A}" type="pres">
      <dgm:prSet presAssocID="{61A638BE-EFE3-4E9F-8640-8145ED21C6D1}" presName="horz1" presStyleCnt="0"/>
      <dgm:spPr/>
    </dgm:pt>
    <dgm:pt modelId="{3B6BA65E-8EA4-48B7-A320-083A71BF230E}" type="pres">
      <dgm:prSet presAssocID="{61A638BE-EFE3-4E9F-8640-8145ED21C6D1}" presName="tx1" presStyleLbl="revTx" presStyleIdx="2" presStyleCnt="7"/>
      <dgm:spPr/>
      <dgm:t>
        <a:bodyPr/>
        <a:lstStyle/>
        <a:p>
          <a:endParaRPr lang="en-US"/>
        </a:p>
      </dgm:t>
    </dgm:pt>
    <dgm:pt modelId="{F6CEAEBB-F004-4B08-9D3D-628056262110}" type="pres">
      <dgm:prSet presAssocID="{61A638BE-EFE3-4E9F-8640-8145ED21C6D1}" presName="vert1" presStyleCnt="0"/>
      <dgm:spPr/>
    </dgm:pt>
    <dgm:pt modelId="{32614F88-62E2-41B5-B8DA-63B2F351CA4D}" type="pres">
      <dgm:prSet presAssocID="{EC3CE59C-0269-4B1D-902E-BC9810E3003A}" presName="thickLine" presStyleLbl="alignNode1" presStyleIdx="3" presStyleCnt="7"/>
      <dgm:spPr/>
    </dgm:pt>
    <dgm:pt modelId="{2D87F2AB-93BA-48D6-810E-86B3FB1734AE}" type="pres">
      <dgm:prSet presAssocID="{EC3CE59C-0269-4B1D-902E-BC9810E3003A}" presName="horz1" presStyleCnt="0"/>
      <dgm:spPr/>
    </dgm:pt>
    <dgm:pt modelId="{F0C2E2D3-18A6-4E76-9F1D-CF8BB00C92AD}" type="pres">
      <dgm:prSet presAssocID="{EC3CE59C-0269-4B1D-902E-BC9810E3003A}" presName="tx1" presStyleLbl="revTx" presStyleIdx="3" presStyleCnt="7"/>
      <dgm:spPr/>
      <dgm:t>
        <a:bodyPr/>
        <a:lstStyle/>
        <a:p>
          <a:endParaRPr lang="en-US"/>
        </a:p>
      </dgm:t>
    </dgm:pt>
    <dgm:pt modelId="{18CA91F9-B402-44F5-BAEB-AEE6DD49EDC0}" type="pres">
      <dgm:prSet presAssocID="{EC3CE59C-0269-4B1D-902E-BC9810E3003A}" presName="vert1" presStyleCnt="0"/>
      <dgm:spPr/>
    </dgm:pt>
    <dgm:pt modelId="{9C5AF5DB-6A62-4468-A61A-E18D1CEC7F83}" type="pres">
      <dgm:prSet presAssocID="{77D487EC-BFFD-4983-B642-3661A1301DE0}" presName="thickLine" presStyleLbl="alignNode1" presStyleIdx="4" presStyleCnt="7"/>
      <dgm:spPr/>
    </dgm:pt>
    <dgm:pt modelId="{028B2D05-7E29-4CF2-9173-05CFD268BE45}" type="pres">
      <dgm:prSet presAssocID="{77D487EC-BFFD-4983-B642-3661A1301DE0}" presName="horz1" presStyleCnt="0"/>
      <dgm:spPr/>
    </dgm:pt>
    <dgm:pt modelId="{5E62EB2B-73D4-4DC5-871F-505EDBFF7723}" type="pres">
      <dgm:prSet presAssocID="{77D487EC-BFFD-4983-B642-3661A1301DE0}" presName="tx1" presStyleLbl="revTx" presStyleIdx="4" presStyleCnt="7"/>
      <dgm:spPr/>
      <dgm:t>
        <a:bodyPr/>
        <a:lstStyle/>
        <a:p>
          <a:endParaRPr lang="en-US"/>
        </a:p>
      </dgm:t>
    </dgm:pt>
    <dgm:pt modelId="{FA2614D1-FE5F-481C-9141-A16CBD546DB2}" type="pres">
      <dgm:prSet presAssocID="{77D487EC-BFFD-4983-B642-3661A1301DE0}" presName="vert1" presStyleCnt="0"/>
      <dgm:spPr/>
    </dgm:pt>
    <dgm:pt modelId="{67FEC668-8422-445B-9C54-19876B2BFF14}" type="pres">
      <dgm:prSet presAssocID="{09E37F68-6B79-4D69-9A18-1429DC899EBA}" presName="thickLine" presStyleLbl="alignNode1" presStyleIdx="5" presStyleCnt="7"/>
      <dgm:spPr/>
    </dgm:pt>
    <dgm:pt modelId="{B8BC0AD3-9519-49D5-AF96-02CB247BBFDA}" type="pres">
      <dgm:prSet presAssocID="{09E37F68-6B79-4D69-9A18-1429DC899EBA}" presName="horz1" presStyleCnt="0"/>
      <dgm:spPr/>
    </dgm:pt>
    <dgm:pt modelId="{9FD6F5A5-F2E7-47F0-B612-97F81A63EAAB}" type="pres">
      <dgm:prSet presAssocID="{09E37F68-6B79-4D69-9A18-1429DC899EBA}" presName="tx1" presStyleLbl="revTx" presStyleIdx="5" presStyleCnt="7"/>
      <dgm:spPr/>
      <dgm:t>
        <a:bodyPr/>
        <a:lstStyle/>
        <a:p>
          <a:endParaRPr lang="en-US"/>
        </a:p>
      </dgm:t>
    </dgm:pt>
    <dgm:pt modelId="{D75C633C-C5CE-45C2-987F-A12954C4E98E}" type="pres">
      <dgm:prSet presAssocID="{09E37F68-6B79-4D69-9A18-1429DC899EBA}" presName="vert1" presStyleCnt="0"/>
      <dgm:spPr/>
    </dgm:pt>
    <dgm:pt modelId="{C35FCD59-0007-471D-BD05-A51085B09A0D}" type="pres">
      <dgm:prSet presAssocID="{5E6D180B-E2F5-4D95-9F86-23EDF024541B}" presName="thickLine" presStyleLbl="alignNode1" presStyleIdx="6" presStyleCnt="7"/>
      <dgm:spPr/>
    </dgm:pt>
    <dgm:pt modelId="{2B29BDFC-1ED8-4EDF-AA88-561607F438DA}" type="pres">
      <dgm:prSet presAssocID="{5E6D180B-E2F5-4D95-9F86-23EDF024541B}" presName="horz1" presStyleCnt="0"/>
      <dgm:spPr/>
    </dgm:pt>
    <dgm:pt modelId="{503E457A-940A-424D-921F-7E83E8E308E6}" type="pres">
      <dgm:prSet presAssocID="{5E6D180B-E2F5-4D95-9F86-23EDF024541B}" presName="tx1" presStyleLbl="revTx" presStyleIdx="6" presStyleCnt="7"/>
      <dgm:spPr/>
      <dgm:t>
        <a:bodyPr/>
        <a:lstStyle/>
        <a:p>
          <a:endParaRPr lang="en-US"/>
        </a:p>
      </dgm:t>
    </dgm:pt>
    <dgm:pt modelId="{46187234-18E9-4EFF-8735-E6D0D073435E}" type="pres">
      <dgm:prSet presAssocID="{5E6D180B-E2F5-4D95-9F86-23EDF024541B}" presName="vert1" presStyleCnt="0"/>
      <dgm:spPr/>
    </dgm:pt>
  </dgm:ptLst>
  <dgm:cxnLst>
    <dgm:cxn modelId="{0708EFF8-74D2-429E-BD8B-BC36713E139D}" type="presOf" srcId="{60C4F34A-78D8-4CE2-9E00-5D0895C0A5AD}" destId="{DD483182-CB74-495A-9F67-E5CF1EE5644B}" srcOrd="0" destOrd="0" presId="urn:microsoft.com/office/officeart/2008/layout/LinedList"/>
    <dgm:cxn modelId="{0311A0F4-61E6-4EE1-80F7-A3F4E4330280}" type="presOf" srcId="{77D487EC-BFFD-4983-B642-3661A1301DE0}" destId="{5E62EB2B-73D4-4DC5-871F-505EDBFF7723}" srcOrd="0" destOrd="0" presId="urn:microsoft.com/office/officeart/2008/layout/LinedList"/>
    <dgm:cxn modelId="{B995A53E-8436-4CC4-A367-7034F76298B3}" type="presOf" srcId="{EA97E10C-5B62-4DF0-AC17-BA8C4954BD8D}" destId="{C9430DB8-27DF-427D-AFBE-148226BDA2CF}" srcOrd="0" destOrd="0" presId="urn:microsoft.com/office/officeart/2008/layout/LinedList"/>
    <dgm:cxn modelId="{190BDF78-57A2-4EFF-8A96-8F38D2892004}" type="presOf" srcId="{5E6D180B-E2F5-4D95-9F86-23EDF024541B}" destId="{503E457A-940A-424D-921F-7E83E8E308E6}" srcOrd="0" destOrd="0" presId="urn:microsoft.com/office/officeart/2008/layout/LinedList"/>
    <dgm:cxn modelId="{C1BBCD6D-2767-4EBD-98BA-54FAF12BE2F5}" srcId="{60C4F34A-78D8-4CE2-9E00-5D0895C0A5AD}" destId="{61A638BE-EFE3-4E9F-8640-8145ED21C6D1}" srcOrd="2" destOrd="0" parTransId="{99763A56-C576-458F-83C8-A1FDDCD0200A}" sibTransId="{6957B720-85C8-4C4E-8695-7BF448AD6218}"/>
    <dgm:cxn modelId="{478448B9-AF99-4A59-A0E0-ACD05D283886}" srcId="{60C4F34A-78D8-4CE2-9E00-5D0895C0A5AD}" destId="{B68942EB-78DB-493A-9920-359CD2675BCF}" srcOrd="1" destOrd="0" parTransId="{335F0A29-3DC3-447A-A6EA-3A5BA6A8CBD9}" sibTransId="{2B5AD9BD-4E22-4F54-92BD-4F2985C6D583}"/>
    <dgm:cxn modelId="{DBE119DC-BD1D-409D-8104-2CB27D28C6F3}" type="presOf" srcId="{61A638BE-EFE3-4E9F-8640-8145ED21C6D1}" destId="{3B6BA65E-8EA4-48B7-A320-083A71BF230E}" srcOrd="0" destOrd="0" presId="urn:microsoft.com/office/officeart/2008/layout/LinedList"/>
    <dgm:cxn modelId="{4DF3C76B-17C7-47E1-8D15-E1F8D71EA3FA}" srcId="{60C4F34A-78D8-4CE2-9E00-5D0895C0A5AD}" destId="{77D487EC-BFFD-4983-B642-3661A1301DE0}" srcOrd="4" destOrd="0" parTransId="{B20B28C1-2E22-4974-A509-DB2368A52EF1}" sibTransId="{95997637-E56C-4FB9-8753-503A150E53A8}"/>
    <dgm:cxn modelId="{1621C684-53B5-4ADD-B97A-335790B2F216}" type="presOf" srcId="{B68942EB-78DB-493A-9920-359CD2675BCF}" destId="{B2BE07D7-A2F1-43EB-9114-E15FE97E3D16}" srcOrd="0" destOrd="0" presId="urn:microsoft.com/office/officeart/2008/layout/LinedList"/>
    <dgm:cxn modelId="{B8F9E45C-16A5-4BEF-BF7C-FC4BD14D156B}" srcId="{60C4F34A-78D8-4CE2-9E00-5D0895C0A5AD}" destId="{EC3CE59C-0269-4B1D-902E-BC9810E3003A}" srcOrd="3" destOrd="0" parTransId="{93C7A49E-1E2B-4BA4-BC68-A6C8DDC3A046}" sibTransId="{D97AC8C3-50E3-45DD-BE4E-FC26E5C26F11}"/>
    <dgm:cxn modelId="{C93319FF-2C5C-4260-9B97-9BECB71DC43A}" type="presOf" srcId="{09E37F68-6B79-4D69-9A18-1429DC899EBA}" destId="{9FD6F5A5-F2E7-47F0-B612-97F81A63EAAB}" srcOrd="0" destOrd="0" presId="urn:microsoft.com/office/officeart/2008/layout/LinedList"/>
    <dgm:cxn modelId="{C0897619-DDA2-45CC-ACB2-DBA9480C7599}" type="presOf" srcId="{EC3CE59C-0269-4B1D-902E-BC9810E3003A}" destId="{F0C2E2D3-18A6-4E76-9F1D-CF8BB00C92AD}" srcOrd="0" destOrd="0" presId="urn:microsoft.com/office/officeart/2008/layout/LinedList"/>
    <dgm:cxn modelId="{AED817D6-5FA6-4095-9D1F-4C9C482A9262}" srcId="{60C4F34A-78D8-4CE2-9E00-5D0895C0A5AD}" destId="{09E37F68-6B79-4D69-9A18-1429DC899EBA}" srcOrd="5" destOrd="0" parTransId="{B8A6C662-4C01-4D36-8546-3317094FF934}" sibTransId="{D90A5E5E-5AF3-45C8-9BC7-9841EED7DD06}"/>
    <dgm:cxn modelId="{9924142A-057E-44B5-A66E-9D763816A5F7}" srcId="{60C4F34A-78D8-4CE2-9E00-5D0895C0A5AD}" destId="{5E6D180B-E2F5-4D95-9F86-23EDF024541B}" srcOrd="6" destOrd="0" parTransId="{201DC931-54C3-410F-8801-E449B6AE1DDA}" sibTransId="{13B04DED-D833-471A-B4AE-782B049E202B}"/>
    <dgm:cxn modelId="{9878C76D-4667-42A7-8671-8D0B0A37EBB7}" srcId="{60C4F34A-78D8-4CE2-9E00-5D0895C0A5AD}" destId="{EA97E10C-5B62-4DF0-AC17-BA8C4954BD8D}" srcOrd="0" destOrd="0" parTransId="{485ACCA4-FC3D-4AAF-AA2B-CD6AC34F29DF}" sibTransId="{B452E191-6575-4058-ABAE-D536296D8B60}"/>
    <dgm:cxn modelId="{DDC46076-0123-46C0-86BA-F9BD9BB52D64}" type="presParOf" srcId="{DD483182-CB74-495A-9F67-E5CF1EE5644B}" destId="{F5A58224-B89B-4BC2-84CB-7043BF90D9BE}" srcOrd="0" destOrd="0" presId="urn:microsoft.com/office/officeart/2008/layout/LinedList"/>
    <dgm:cxn modelId="{FF764204-0781-40DC-9355-79F2F9A5578F}" type="presParOf" srcId="{DD483182-CB74-495A-9F67-E5CF1EE5644B}" destId="{295B31B0-6BFB-40D4-BC15-495984C0F99F}" srcOrd="1" destOrd="0" presId="urn:microsoft.com/office/officeart/2008/layout/LinedList"/>
    <dgm:cxn modelId="{B2D98BA7-C8EF-43F1-9B36-9E330CD844DA}" type="presParOf" srcId="{295B31B0-6BFB-40D4-BC15-495984C0F99F}" destId="{C9430DB8-27DF-427D-AFBE-148226BDA2CF}" srcOrd="0" destOrd="0" presId="urn:microsoft.com/office/officeart/2008/layout/LinedList"/>
    <dgm:cxn modelId="{B038BB18-45F1-4FE0-B3C1-A4E527EEFBAE}" type="presParOf" srcId="{295B31B0-6BFB-40D4-BC15-495984C0F99F}" destId="{03AB7F21-1AA7-47FB-821C-45B0DA0265DF}" srcOrd="1" destOrd="0" presId="urn:microsoft.com/office/officeart/2008/layout/LinedList"/>
    <dgm:cxn modelId="{846F00C7-8BA1-4E1C-8FA6-8D28E571F7A0}" type="presParOf" srcId="{DD483182-CB74-495A-9F67-E5CF1EE5644B}" destId="{856B9B0A-0E87-4877-A8C4-7487AAEF6809}" srcOrd="2" destOrd="0" presId="urn:microsoft.com/office/officeart/2008/layout/LinedList"/>
    <dgm:cxn modelId="{2968B23B-BB60-4200-8FE2-07FF5E9A0431}" type="presParOf" srcId="{DD483182-CB74-495A-9F67-E5CF1EE5644B}" destId="{F1B758AE-82B3-42D9-953B-4CBE79F652DF}" srcOrd="3" destOrd="0" presId="urn:microsoft.com/office/officeart/2008/layout/LinedList"/>
    <dgm:cxn modelId="{8C9E13B0-9544-42DD-8E8D-0E2123BB5F28}" type="presParOf" srcId="{F1B758AE-82B3-42D9-953B-4CBE79F652DF}" destId="{B2BE07D7-A2F1-43EB-9114-E15FE97E3D16}" srcOrd="0" destOrd="0" presId="urn:microsoft.com/office/officeart/2008/layout/LinedList"/>
    <dgm:cxn modelId="{6A8C7232-97F2-494F-B139-3357BA0D6C94}" type="presParOf" srcId="{F1B758AE-82B3-42D9-953B-4CBE79F652DF}" destId="{B2293EAE-2363-4FCC-8A54-05F65CDDB059}" srcOrd="1" destOrd="0" presId="urn:microsoft.com/office/officeart/2008/layout/LinedList"/>
    <dgm:cxn modelId="{8636088A-06CC-4D28-B56A-AB35089A70C6}" type="presParOf" srcId="{DD483182-CB74-495A-9F67-E5CF1EE5644B}" destId="{1F52C4FA-A491-48C3-B8B3-D6D862E32D3E}" srcOrd="4" destOrd="0" presId="urn:microsoft.com/office/officeart/2008/layout/LinedList"/>
    <dgm:cxn modelId="{71391A1A-CAF7-4CD2-8CC8-B09C552A1B79}" type="presParOf" srcId="{DD483182-CB74-495A-9F67-E5CF1EE5644B}" destId="{6D3D1604-8E58-49C8-8AC1-1CD98AFE9B4A}" srcOrd="5" destOrd="0" presId="urn:microsoft.com/office/officeart/2008/layout/LinedList"/>
    <dgm:cxn modelId="{A80241E8-3B9F-487D-AC12-0020E061E129}" type="presParOf" srcId="{6D3D1604-8E58-49C8-8AC1-1CD98AFE9B4A}" destId="{3B6BA65E-8EA4-48B7-A320-083A71BF230E}" srcOrd="0" destOrd="0" presId="urn:microsoft.com/office/officeart/2008/layout/LinedList"/>
    <dgm:cxn modelId="{D5E03729-285B-4324-9678-E7E7C479479A}" type="presParOf" srcId="{6D3D1604-8E58-49C8-8AC1-1CD98AFE9B4A}" destId="{F6CEAEBB-F004-4B08-9D3D-628056262110}" srcOrd="1" destOrd="0" presId="urn:microsoft.com/office/officeart/2008/layout/LinedList"/>
    <dgm:cxn modelId="{0BE63172-02A0-43A8-B60A-7820284CA971}" type="presParOf" srcId="{DD483182-CB74-495A-9F67-E5CF1EE5644B}" destId="{32614F88-62E2-41B5-B8DA-63B2F351CA4D}" srcOrd="6" destOrd="0" presId="urn:microsoft.com/office/officeart/2008/layout/LinedList"/>
    <dgm:cxn modelId="{A089AA95-59AC-41D7-958B-28F6A3ECD76E}" type="presParOf" srcId="{DD483182-CB74-495A-9F67-E5CF1EE5644B}" destId="{2D87F2AB-93BA-48D6-810E-86B3FB1734AE}" srcOrd="7" destOrd="0" presId="urn:microsoft.com/office/officeart/2008/layout/LinedList"/>
    <dgm:cxn modelId="{7C02EC9B-D79F-49E2-9AA8-59BD0B516AAE}" type="presParOf" srcId="{2D87F2AB-93BA-48D6-810E-86B3FB1734AE}" destId="{F0C2E2D3-18A6-4E76-9F1D-CF8BB00C92AD}" srcOrd="0" destOrd="0" presId="urn:microsoft.com/office/officeart/2008/layout/LinedList"/>
    <dgm:cxn modelId="{C5FA8CA8-1C3C-4F33-8D2F-1BF44C666D6E}" type="presParOf" srcId="{2D87F2AB-93BA-48D6-810E-86B3FB1734AE}" destId="{18CA91F9-B402-44F5-BAEB-AEE6DD49EDC0}" srcOrd="1" destOrd="0" presId="urn:microsoft.com/office/officeart/2008/layout/LinedList"/>
    <dgm:cxn modelId="{71685160-DB5E-4FB8-A566-3B11E9205A7C}" type="presParOf" srcId="{DD483182-CB74-495A-9F67-E5CF1EE5644B}" destId="{9C5AF5DB-6A62-4468-A61A-E18D1CEC7F83}" srcOrd="8" destOrd="0" presId="urn:microsoft.com/office/officeart/2008/layout/LinedList"/>
    <dgm:cxn modelId="{217BE11A-9EB5-4029-8A73-285D4B17E3FB}" type="presParOf" srcId="{DD483182-CB74-495A-9F67-E5CF1EE5644B}" destId="{028B2D05-7E29-4CF2-9173-05CFD268BE45}" srcOrd="9" destOrd="0" presId="urn:microsoft.com/office/officeart/2008/layout/LinedList"/>
    <dgm:cxn modelId="{62E3D463-6943-4336-A518-20B8F6352288}" type="presParOf" srcId="{028B2D05-7E29-4CF2-9173-05CFD268BE45}" destId="{5E62EB2B-73D4-4DC5-871F-505EDBFF7723}" srcOrd="0" destOrd="0" presId="urn:microsoft.com/office/officeart/2008/layout/LinedList"/>
    <dgm:cxn modelId="{0E34650F-AD33-40F4-802A-5FE5089C49DF}" type="presParOf" srcId="{028B2D05-7E29-4CF2-9173-05CFD268BE45}" destId="{FA2614D1-FE5F-481C-9141-A16CBD546DB2}" srcOrd="1" destOrd="0" presId="urn:microsoft.com/office/officeart/2008/layout/LinedList"/>
    <dgm:cxn modelId="{50B86358-EC40-4D10-99FE-7B000B60E938}" type="presParOf" srcId="{DD483182-CB74-495A-9F67-E5CF1EE5644B}" destId="{67FEC668-8422-445B-9C54-19876B2BFF14}" srcOrd="10" destOrd="0" presId="urn:microsoft.com/office/officeart/2008/layout/LinedList"/>
    <dgm:cxn modelId="{4B94241A-747E-4F2E-B805-D36AED736786}" type="presParOf" srcId="{DD483182-CB74-495A-9F67-E5CF1EE5644B}" destId="{B8BC0AD3-9519-49D5-AF96-02CB247BBFDA}" srcOrd="11" destOrd="0" presId="urn:microsoft.com/office/officeart/2008/layout/LinedList"/>
    <dgm:cxn modelId="{D5D4E6A5-7FE5-4C6A-A048-771A2984BDCA}" type="presParOf" srcId="{B8BC0AD3-9519-49D5-AF96-02CB247BBFDA}" destId="{9FD6F5A5-F2E7-47F0-B612-97F81A63EAAB}" srcOrd="0" destOrd="0" presId="urn:microsoft.com/office/officeart/2008/layout/LinedList"/>
    <dgm:cxn modelId="{E1E6F03A-F89F-4686-B4A7-2D5A39D2A17A}" type="presParOf" srcId="{B8BC0AD3-9519-49D5-AF96-02CB247BBFDA}" destId="{D75C633C-C5CE-45C2-987F-A12954C4E98E}" srcOrd="1" destOrd="0" presId="urn:microsoft.com/office/officeart/2008/layout/LinedList"/>
    <dgm:cxn modelId="{6E25B8E8-68C0-445B-8E60-E6644D7A66CC}" type="presParOf" srcId="{DD483182-CB74-495A-9F67-E5CF1EE5644B}" destId="{C35FCD59-0007-471D-BD05-A51085B09A0D}" srcOrd="12" destOrd="0" presId="urn:microsoft.com/office/officeart/2008/layout/LinedList"/>
    <dgm:cxn modelId="{35BE94FC-3C50-4083-9546-38F7E8D494CF}" type="presParOf" srcId="{DD483182-CB74-495A-9F67-E5CF1EE5644B}" destId="{2B29BDFC-1ED8-4EDF-AA88-561607F438DA}" srcOrd="13" destOrd="0" presId="urn:microsoft.com/office/officeart/2008/layout/LinedList"/>
    <dgm:cxn modelId="{F9454DB3-6291-41DF-A75A-A03B4683DC07}" type="presParOf" srcId="{2B29BDFC-1ED8-4EDF-AA88-561607F438DA}" destId="{503E457A-940A-424D-921F-7E83E8E308E6}" srcOrd="0" destOrd="0" presId="urn:microsoft.com/office/officeart/2008/layout/LinedList"/>
    <dgm:cxn modelId="{2D93A0C9-C2CD-478A-AEAA-FADAE9BF0E79}" type="presParOf" srcId="{2B29BDFC-1ED8-4EDF-AA88-561607F438DA}" destId="{46187234-18E9-4EFF-8735-E6D0D073435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9091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DA618E45-5B87-4ED0-9C81-90EF0628864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9448185"/>
            <a:ext cx="2971800" cy="499090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167463B5-B852-48D8-B9CB-97F69D6EC35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27028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3715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775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446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3300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72576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330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75267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3547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500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82134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45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759212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7838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39491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303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2095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9921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1663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7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0814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0385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625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3856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61198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277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0461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47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268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763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F48C02-B424-431C-84E2-A4D18C607081}" type="datetimeFigureOut">
              <a:rPr lang="id-ID" smtClean="0"/>
              <a:t>27/04/2022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A59B414-C7C3-4513-8F44-90521F92317E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913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  <p:sldLayoutId id="2147483873" r:id="rId12"/>
    <p:sldLayoutId id="2147483874" r:id="rId13"/>
    <p:sldLayoutId id="2147483875" r:id="rId14"/>
    <p:sldLayoutId id="2147483876" r:id="rId15"/>
    <p:sldLayoutId id="2147483877" r:id="rId16"/>
    <p:sldLayoutId id="214748387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xmlns="" id="{B8D726A5-7900-41B4-8D49-49B4A2010E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Sawah terasering">
            <a:extLst>
              <a:ext uri="{FF2B5EF4-FFF2-40B4-BE49-F238E27FC236}">
                <a16:creationId xmlns:a16="http://schemas.microsoft.com/office/drawing/2014/main" xmlns="" id="{751A9204-3187-4290-ABDA-D00D5CE54C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5000"/>
          </a:blip>
          <a:srcRect t="7384" r="-1" b="-1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3466" y="1611086"/>
            <a:ext cx="7164672" cy="227874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6600" dirty="0" err="1">
                <a:solidFill>
                  <a:schemeClr val="tx1"/>
                </a:solidFill>
              </a:rPr>
              <a:t>Pemberkasan</a:t>
            </a:r>
            <a:r>
              <a:rPr lang="en-US" sz="6600" dirty="0">
                <a:solidFill>
                  <a:schemeClr val="tx1"/>
                </a:solidFill>
              </a:rPr>
              <a:t> </a:t>
            </a:r>
            <a:r>
              <a:rPr lang="en-US" sz="6600" dirty="0" err="1">
                <a:solidFill>
                  <a:schemeClr val="tx1"/>
                </a:solidFill>
              </a:rPr>
              <a:t>Dokumen</a:t>
            </a:r>
            <a:r>
              <a:rPr lang="en-US" sz="6600" dirty="0">
                <a:solidFill>
                  <a:schemeClr val="tx1"/>
                </a:solidFill>
              </a:rPr>
              <a:t/>
            </a:r>
            <a:br>
              <a:rPr lang="en-US" sz="6600" dirty="0">
                <a:solidFill>
                  <a:schemeClr val="tx1"/>
                </a:solidFill>
              </a:rPr>
            </a:br>
            <a:r>
              <a:rPr lang="en-US" sz="6600" dirty="0">
                <a:solidFill>
                  <a:schemeClr val="tx1"/>
                </a:solidFill>
              </a:rPr>
              <a:t>PPPK (Guru)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51608" y="643467"/>
            <a:ext cx="3096926" cy="55710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err="1" smtClean="0">
                <a:solidFill>
                  <a:schemeClr val="tx1"/>
                </a:solidFill>
              </a:rPr>
              <a:t>Rabu</a:t>
            </a:r>
            <a:r>
              <a:rPr lang="en-US" sz="2000" dirty="0" smtClean="0">
                <a:solidFill>
                  <a:schemeClr val="tx1"/>
                </a:solidFill>
              </a:rPr>
              <a:t>,  </a:t>
            </a:r>
            <a:r>
              <a:rPr lang="en-US" sz="2000" dirty="0">
                <a:solidFill>
                  <a:schemeClr val="tx1"/>
                </a:solidFill>
              </a:rPr>
              <a:t>27 April 2022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46E49661-E258-450C-8150-A91A6B30D1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139605" y="1828800"/>
            <a:ext cx="0" cy="3200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900906" y="4121259"/>
            <a:ext cx="690723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400" dirty="0"/>
              <a:t>BIDANG INFORMASI KEPEGAWAIAN</a:t>
            </a:r>
          </a:p>
          <a:p>
            <a:pPr algn="r">
              <a:spcAft>
                <a:spcPts val="600"/>
              </a:spcAft>
            </a:pPr>
            <a:r>
              <a:rPr lang="en-US" sz="2400" dirty="0"/>
              <a:t>BKD PROVINSI JAWA TENGAH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2005882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hade val="85000"/>
            <a:satMod val="1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F9B8E572-2CE6-4185-BC38-989024BC01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id-ID" b="1"/>
              <a:t>Dasar Hukum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75415567-45D9-4FB5-B020-6FAD778894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24128" y="1740724"/>
            <a:ext cx="9720073" cy="4023360"/>
          </a:xfrm>
        </p:spPr>
        <p:txBody>
          <a:bodyPr>
            <a:noAutofit/>
          </a:bodyPr>
          <a:lstStyle/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err="1"/>
              <a:t>Undang-undang</a:t>
            </a:r>
            <a:r>
              <a:rPr lang="en-US" sz="2400" dirty="0"/>
              <a:t> No</a:t>
            </a:r>
            <a:r>
              <a:rPr lang="id-ID" sz="2400" dirty="0"/>
              <a:t>mor </a:t>
            </a:r>
            <a:r>
              <a:rPr lang="en-US" sz="2400" dirty="0"/>
              <a:t>11 </a:t>
            </a:r>
            <a:r>
              <a:rPr lang="en-US" sz="2400" dirty="0" err="1"/>
              <a:t>Tahun</a:t>
            </a:r>
            <a:r>
              <a:rPr lang="en-US" sz="2400" dirty="0"/>
              <a:t> 2008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en-US" sz="2400" dirty="0" err="1"/>
              <a:t>Informasi</a:t>
            </a:r>
            <a:r>
              <a:rPr lang="en-US" sz="2400" dirty="0"/>
              <a:t> dan </a:t>
            </a:r>
            <a:r>
              <a:rPr lang="en-US" sz="2400" dirty="0" err="1"/>
              <a:t>Transaksi</a:t>
            </a:r>
            <a:r>
              <a:rPr lang="en-US" sz="2400" dirty="0"/>
              <a:t> </a:t>
            </a:r>
            <a:r>
              <a:rPr lang="en-US" sz="2400" dirty="0" err="1"/>
              <a:t>Elektronik</a:t>
            </a:r>
            <a:r>
              <a:rPr lang="en-US" sz="2400" dirty="0"/>
              <a:t>;</a:t>
            </a: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id-ID" sz="2400" dirty="0"/>
              <a:t>Undang-undang Nomor 43 tahun 2009 tentang Kearsipan;</a:t>
            </a:r>
            <a:endParaRPr lang="en-US" sz="2400" dirty="0"/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err="1"/>
              <a:t>Undang-undang</a:t>
            </a:r>
            <a:r>
              <a:rPr lang="en-US" sz="2400" dirty="0"/>
              <a:t> </a:t>
            </a:r>
            <a:r>
              <a:rPr lang="en-US" sz="2400" dirty="0" err="1"/>
              <a:t>Nomor</a:t>
            </a:r>
            <a:r>
              <a:rPr lang="en-US" sz="2400" dirty="0"/>
              <a:t> 5 </a:t>
            </a:r>
            <a:r>
              <a:rPr lang="en-US" sz="2400" dirty="0" err="1"/>
              <a:t>Tahun</a:t>
            </a:r>
            <a:r>
              <a:rPr lang="en-US" sz="2400" dirty="0"/>
              <a:t> 2014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en-US" sz="2400" dirty="0" err="1"/>
              <a:t>Aparatur</a:t>
            </a:r>
            <a:r>
              <a:rPr lang="en-US" sz="2400" dirty="0"/>
              <a:t> </a:t>
            </a:r>
            <a:r>
              <a:rPr lang="en-US" sz="2400" dirty="0" err="1"/>
              <a:t>Sipil</a:t>
            </a:r>
            <a:r>
              <a:rPr lang="en-US" sz="2400" dirty="0"/>
              <a:t> Negara;</a:t>
            </a: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id-ID" sz="2400" dirty="0"/>
              <a:t>Peraturan Kepala BKN Nomor 18 Tahun 2011 tentang Pedoman Pengelolaan Tata Naskah Kepegawaian Pegawai Negeri Sipil;</a:t>
            </a:r>
            <a:endParaRPr lang="en-US" sz="2400" dirty="0"/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Daerah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 </a:t>
            </a:r>
            <a:r>
              <a:rPr lang="en-US" sz="2400" dirty="0" err="1"/>
              <a:t>Nomor</a:t>
            </a:r>
            <a:r>
              <a:rPr lang="en-US" sz="2400" dirty="0"/>
              <a:t> 10 </a:t>
            </a:r>
            <a:r>
              <a:rPr lang="en-US" sz="2400" dirty="0" err="1"/>
              <a:t>Tahun</a:t>
            </a:r>
            <a:r>
              <a:rPr lang="en-US" sz="2400" dirty="0"/>
              <a:t> 2016 </a:t>
            </a:r>
            <a:r>
              <a:rPr lang="en-US" sz="2400" dirty="0" err="1"/>
              <a:t>tanggal</a:t>
            </a:r>
            <a:r>
              <a:rPr lang="en-US" sz="2400" dirty="0"/>
              <a:t> 29 </a:t>
            </a:r>
            <a:r>
              <a:rPr lang="en-US" sz="2400" dirty="0" err="1"/>
              <a:t>Desember</a:t>
            </a:r>
            <a:r>
              <a:rPr lang="en-US" sz="2400" dirty="0"/>
              <a:t> 2016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en-US" sz="2400" dirty="0" err="1"/>
              <a:t>Penjabaran</a:t>
            </a:r>
            <a:r>
              <a:rPr lang="en-US" sz="2400" dirty="0"/>
              <a:t> </a:t>
            </a:r>
            <a:r>
              <a:rPr lang="en-US" sz="2400" dirty="0" err="1"/>
              <a:t>Tugas</a:t>
            </a:r>
            <a:r>
              <a:rPr lang="en-US" sz="2400" dirty="0"/>
              <a:t> </a:t>
            </a:r>
            <a:r>
              <a:rPr lang="en-US" sz="2400" dirty="0" err="1"/>
              <a:t>Pokok</a:t>
            </a:r>
            <a:r>
              <a:rPr lang="en-US" sz="2400" dirty="0"/>
              <a:t>, </a:t>
            </a:r>
            <a:r>
              <a:rPr lang="en-US" sz="2400" dirty="0" err="1"/>
              <a:t>Fungsi</a:t>
            </a:r>
            <a:r>
              <a:rPr lang="en-US" sz="2400" dirty="0"/>
              <a:t> dan Tata </a:t>
            </a:r>
            <a:r>
              <a:rPr lang="en-US" sz="2400" dirty="0" err="1"/>
              <a:t>Kerja</a:t>
            </a:r>
            <a:r>
              <a:rPr lang="en-US" sz="2400" dirty="0"/>
              <a:t> Badan </a:t>
            </a:r>
            <a:r>
              <a:rPr lang="en-US" sz="2400" dirty="0" err="1"/>
              <a:t>Kepegawaian</a:t>
            </a:r>
            <a:r>
              <a:rPr lang="en-US" sz="2400" dirty="0"/>
              <a:t> Daerah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Tengah;</a:t>
            </a:r>
          </a:p>
          <a:p>
            <a:pPr lvl="0" fontAlgn="base">
              <a:buFont typeface="Wingdings" panose="05000000000000000000" pitchFamily="2" charset="2"/>
              <a:buChar char="v"/>
            </a:pPr>
            <a:r>
              <a:rPr lang="en-US" sz="2400" dirty="0"/>
              <a:t> </a:t>
            </a:r>
            <a:r>
              <a:rPr lang="en-US" sz="2400" dirty="0" err="1"/>
              <a:t>Peraturan</a:t>
            </a:r>
            <a:r>
              <a:rPr lang="en-US" sz="2400" dirty="0"/>
              <a:t> Daerah </a:t>
            </a:r>
            <a:r>
              <a:rPr lang="en-US" sz="2400" dirty="0" err="1"/>
              <a:t>Provinsi</a:t>
            </a:r>
            <a:r>
              <a:rPr lang="en-US" sz="2400" dirty="0"/>
              <a:t> </a:t>
            </a:r>
            <a:r>
              <a:rPr lang="en-US" sz="2400" dirty="0" err="1"/>
              <a:t>Jawa</a:t>
            </a:r>
            <a:r>
              <a:rPr lang="en-US" sz="2400" dirty="0"/>
              <a:t> Tengah </a:t>
            </a:r>
            <a:r>
              <a:rPr lang="en-US" sz="2400" dirty="0" err="1"/>
              <a:t>Nomor</a:t>
            </a:r>
            <a:r>
              <a:rPr lang="en-US" sz="2400" dirty="0"/>
              <a:t> </a:t>
            </a:r>
            <a:r>
              <a:rPr lang="id-ID" sz="2400" dirty="0"/>
              <a:t>1 </a:t>
            </a:r>
            <a:r>
              <a:rPr lang="en-US" sz="2400" dirty="0" err="1"/>
              <a:t>Tahun</a:t>
            </a:r>
            <a:r>
              <a:rPr lang="en-US" sz="2400" dirty="0"/>
              <a:t> </a:t>
            </a:r>
            <a:r>
              <a:rPr lang="id-ID" sz="2400" dirty="0"/>
              <a:t>2015 </a:t>
            </a:r>
            <a:r>
              <a:rPr lang="en-US" sz="2400" dirty="0" err="1"/>
              <a:t>tanggal</a:t>
            </a:r>
            <a:r>
              <a:rPr lang="en-US" sz="2400" dirty="0"/>
              <a:t> </a:t>
            </a:r>
            <a:r>
              <a:rPr lang="id-ID" sz="2400" dirty="0"/>
              <a:t>5 Juni 2015</a:t>
            </a:r>
            <a:r>
              <a:rPr lang="en-US" sz="2400" dirty="0"/>
              <a:t> </a:t>
            </a:r>
            <a:r>
              <a:rPr lang="en-US" sz="2400" dirty="0" err="1"/>
              <a:t>tentang</a:t>
            </a:r>
            <a:r>
              <a:rPr lang="en-US" sz="2400" dirty="0"/>
              <a:t> </a:t>
            </a:r>
            <a:r>
              <a:rPr lang="id-ID" sz="2400" dirty="0"/>
              <a:t>Penyelenggaraan Kearsipan di Provinsi Jawa Tengah</a:t>
            </a:r>
          </a:p>
        </p:txBody>
      </p:sp>
    </p:spTree>
    <p:extLst>
      <p:ext uri="{BB962C8B-B14F-4D97-AF65-F5344CB8AC3E}">
        <p14:creationId xmlns:p14="http://schemas.microsoft.com/office/powerpoint/2010/main" val="413249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65604E06-DF9D-4C49-8314-4F0307BD5E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/>
          </a:blipFill>
          <a:ln w="158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F166AD8-180F-4585-8444-D6E3F1B037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61795" y="643468"/>
            <a:ext cx="10905066" cy="5571065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extrusionH="76200" contourW="12700">
            <a:bevelT w="19050" h="0" prst="coolSlant"/>
            <a:extrusionClr>
              <a:schemeClr val="accent3">
                <a:lumMod val="50000"/>
              </a:schemeClr>
            </a:extrusionClr>
            <a:contourClr>
              <a:schemeClr val="tx2">
                <a:lumMod val="75000"/>
                <a:lumOff val="2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1419DD48-144F-4836-9C0F-7A3BFC28AA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24524" y="809244"/>
            <a:ext cx="10579608" cy="5239512"/>
          </a:xfrm>
          <a:prstGeom prst="rect">
            <a:avLst/>
          </a:prstGeom>
          <a:ln w="15875"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523" y="1508760"/>
            <a:ext cx="2694529" cy="2259676"/>
          </a:xfrm>
        </p:spPr>
        <p:txBody>
          <a:bodyPr>
            <a:normAutofit fontScale="90000"/>
          </a:bodyPr>
          <a:lstStyle/>
          <a:p>
            <a:r>
              <a:rPr lang="id-ID" sz="3700" b="1" dirty="0">
                <a:solidFill>
                  <a:schemeClr val="tx1"/>
                </a:solidFill>
              </a:rPr>
              <a:t>Pemberkasan Dokumen Kepegawaian </a:t>
            </a:r>
            <a:br>
              <a:rPr lang="id-ID" sz="3700" b="1" dirty="0">
                <a:solidFill>
                  <a:schemeClr val="tx1"/>
                </a:solidFill>
              </a:rPr>
            </a:br>
            <a:r>
              <a:rPr lang="id-ID" sz="3700" b="1" dirty="0">
                <a:solidFill>
                  <a:schemeClr val="tx1"/>
                </a:solidFill>
              </a:rPr>
              <a:t>PPPK</a:t>
            </a:r>
            <a:endParaRPr lang="id-ID" sz="3700" dirty="0">
              <a:solidFill>
                <a:schemeClr val="tx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14379797-D651-47FF-942A-A38CFE97E5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56219" y="1508760"/>
            <a:ext cx="0" cy="384048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847" y="969819"/>
            <a:ext cx="6715750" cy="4738254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id-ID" sz="2000" dirty="0">
                <a:solidFill>
                  <a:schemeClr val="tx1"/>
                </a:solidFill>
              </a:rPr>
              <a:t>Pemberkasan dokumen Data Diri PPPK Prov. Jateng secara elektronik (dengan unggah dokumen digital di aplikasi </a:t>
            </a:r>
            <a:r>
              <a:rPr lang="en-US" sz="2000" dirty="0" err="1">
                <a:solidFill>
                  <a:schemeClr val="tx1"/>
                </a:solidFill>
              </a:rPr>
              <a:t>eF</a:t>
            </a:r>
            <a:r>
              <a:rPr lang="id-ID" sz="2000" dirty="0">
                <a:solidFill>
                  <a:schemeClr val="tx1"/>
                </a:solidFill>
              </a:rPr>
              <a:t>ile BKD Prov Jateng);</a:t>
            </a:r>
          </a:p>
          <a:p>
            <a:pPr>
              <a:lnSpc>
                <a:spcPct val="90000"/>
              </a:lnSpc>
            </a:pPr>
            <a:r>
              <a:rPr lang="id-ID" sz="2000" dirty="0">
                <a:solidFill>
                  <a:schemeClr val="tx1"/>
                </a:solidFill>
              </a:rPr>
              <a:t>Unggah dokumen dilaksanakan </a:t>
            </a:r>
            <a:r>
              <a:rPr lang="en-US" sz="2000" dirty="0" err="1">
                <a:solidFill>
                  <a:schemeClr val="tx1"/>
                </a:solidFill>
              </a:rPr>
              <a:t>dengan</a:t>
            </a:r>
            <a:r>
              <a:rPr lang="en-US" sz="2000" dirty="0">
                <a:solidFill>
                  <a:schemeClr val="tx1"/>
                </a:solidFill>
              </a:rPr>
              <a:t> user dan </a:t>
            </a:r>
            <a:r>
              <a:rPr lang="en-US" sz="2000" dirty="0" err="1">
                <a:solidFill>
                  <a:schemeClr val="tx1"/>
                </a:solidFill>
              </a:rPr>
              <a:t>passwor</a:t>
            </a:r>
            <a:r>
              <a:rPr lang="id-ID" sz="2000" dirty="0">
                <a:solidFill>
                  <a:schemeClr val="tx1"/>
                </a:solidFill>
              </a:rPr>
              <a:t>d PPPK;</a:t>
            </a:r>
          </a:p>
          <a:p>
            <a:pPr>
              <a:lnSpc>
                <a:spcPct val="90000"/>
              </a:lnSpc>
            </a:pPr>
            <a:r>
              <a:rPr lang="id-ID" sz="2000" dirty="0">
                <a:solidFill>
                  <a:schemeClr val="tx1"/>
                </a:solidFill>
              </a:rPr>
              <a:t>Unggah dokumen dilaksanakan </a:t>
            </a:r>
            <a:r>
              <a:rPr lang="en-US" sz="2000" dirty="0">
                <a:solidFill>
                  <a:schemeClr val="tx1"/>
                </a:solidFill>
              </a:rPr>
              <a:t>pada </a:t>
            </a:r>
            <a:r>
              <a:rPr lang="en-US" sz="2000" dirty="0" err="1">
                <a:solidFill>
                  <a:schemeClr val="tx1"/>
                </a:solidFill>
              </a:rPr>
              <a:t>tanggal</a:t>
            </a:r>
            <a:r>
              <a:rPr lang="en-US" sz="2000" dirty="0">
                <a:solidFill>
                  <a:schemeClr val="tx1"/>
                </a:solidFill>
              </a:rPr>
              <a:t> : </a:t>
            </a:r>
          </a:p>
          <a:p>
            <a:pPr marL="0" indent="280988">
              <a:lnSpc>
                <a:spcPct val="90000"/>
              </a:lnSpc>
              <a:buNone/>
            </a:pPr>
            <a:r>
              <a:rPr lang="en-US" sz="2000" b="1" dirty="0" smtClean="0">
                <a:solidFill>
                  <a:srgbClr val="FFFF00"/>
                </a:solidFill>
              </a:rPr>
              <a:t>27 </a:t>
            </a:r>
            <a:r>
              <a:rPr lang="en-US" sz="2000" b="1" dirty="0">
                <a:solidFill>
                  <a:srgbClr val="FFFF00"/>
                </a:solidFill>
              </a:rPr>
              <a:t>April 2022 </a:t>
            </a:r>
            <a:r>
              <a:rPr lang="en-US" sz="2000" b="1" dirty="0" err="1">
                <a:solidFill>
                  <a:schemeClr val="tx1"/>
                </a:solidFill>
              </a:rPr>
              <a:t>s.d.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10</a:t>
            </a:r>
            <a:r>
              <a:rPr lang="id-ID" sz="2000" b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>
                <a:solidFill>
                  <a:srgbClr val="FFFF00"/>
                </a:solidFill>
              </a:rPr>
              <a:t>Mei </a:t>
            </a:r>
            <a:r>
              <a:rPr lang="id-ID" sz="2000" b="1" dirty="0">
                <a:solidFill>
                  <a:srgbClr val="FFFF00"/>
                </a:solidFill>
              </a:rPr>
              <a:t> 202</a:t>
            </a:r>
            <a:r>
              <a:rPr lang="en-US" sz="2000" b="1" dirty="0">
                <a:solidFill>
                  <a:srgbClr val="FFFF00"/>
                </a:solidFill>
              </a:rPr>
              <a:t>2</a:t>
            </a:r>
            <a:r>
              <a:rPr lang="id-ID" sz="2000" dirty="0">
                <a:solidFill>
                  <a:schemeClr val="tx1"/>
                </a:solidFill>
              </a:rPr>
              <a:t>;</a:t>
            </a:r>
          </a:p>
          <a:p>
            <a:pPr>
              <a:lnSpc>
                <a:spcPct val="90000"/>
              </a:lnSpc>
            </a:pPr>
            <a:r>
              <a:rPr lang="id-ID" sz="2000" dirty="0">
                <a:solidFill>
                  <a:schemeClr val="tx1"/>
                </a:solidFill>
              </a:rPr>
              <a:t>Semua dokumen </a:t>
            </a:r>
            <a:r>
              <a:rPr lang="en-US" sz="2000" dirty="0">
                <a:solidFill>
                  <a:schemeClr val="tx1"/>
                </a:solidFill>
              </a:rPr>
              <a:t>yang </a:t>
            </a:r>
            <a:r>
              <a:rPr lang="id-ID" sz="2000" dirty="0">
                <a:solidFill>
                  <a:schemeClr val="tx1"/>
                </a:solidFill>
              </a:rPr>
              <a:t>diunggah </a:t>
            </a:r>
            <a:r>
              <a:rPr lang="en-US" sz="2000" b="1" dirty="0">
                <a:solidFill>
                  <a:srgbClr val="FFFF00"/>
                </a:solidFill>
              </a:rPr>
              <a:t>WAJIB ASLI </a:t>
            </a:r>
            <a:r>
              <a:rPr lang="id-ID" sz="2000" dirty="0">
                <a:solidFill>
                  <a:schemeClr val="tx1"/>
                </a:solidFill>
              </a:rPr>
              <a:t>guna layanan kepegawaian;</a:t>
            </a:r>
          </a:p>
          <a:p>
            <a:pPr>
              <a:lnSpc>
                <a:spcPct val="90000"/>
              </a:lnSpc>
            </a:pPr>
            <a:r>
              <a:rPr lang="id-ID" sz="2000" dirty="0">
                <a:solidFill>
                  <a:schemeClr val="tx1"/>
                </a:solidFill>
              </a:rPr>
              <a:t>Dokumen Fisik / FIP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id-ID" sz="2000" dirty="0">
                <a:solidFill>
                  <a:schemeClr val="tx1"/>
                </a:solidFill>
              </a:rPr>
              <a:t>(Formulir Isian Pegawai) berserta kelengkapan di simpan di </a:t>
            </a:r>
            <a:r>
              <a:rPr lang="en-US" sz="2000" dirty="0">
                <a:solidFill>
                  <a:schemeClr val="tx1"/>
                </a:solidFill>
              </a:rPr>
              <a:t>TU / </a:t>
            </a:r>
            <a:r>
              <a:rPr lang="id-ID" sz="2000" dirty="0">
                <a:solidFill>
                  <a:schemeClr val="tx1"/>
                </a:solidFill>
              </a:rPr>
              <a:t>Subbag Umpeg SKPD rangkap 2 (dua) (Verifikasi dan validasi </a:t>
            </a:r>
            <a:r>
              <a:rPr lang="en-US" sz="2000" dirty="0">
                <a:solidFill>
                  <a:schemeClr val="tx1"/>
                </a:solidFill>
              </a:rPr>
              <a:t>factual </a:t>
            </a:r>
            <a:r>
              <a:rPr lang="id-ID" sz="2000" dirty="0">
                <a:solidFill>
                  <a:schemeClr val="tx1"/>
                </a:solidFill>
              </a:rPr>
              <a:t>menyusul);</a:t>
            </a:r>
          </a:p>
        </p:txBody>
      </p:sp>
    </p:spTree>
    <p:extLst>
      <p:ext uri="{BB962C8B-B14F-4D97-AF65-F5344CB8AC3E}">
        <p14:creationId xmlns:p14="http://schemas.microsoft.com/office/powerpoint/2010/main" val="25112388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6149" y="138491"/>
            <a:ext cx="10515600" cy="582725"/>
          </a:xfrm>
        </p:spPr>
        <p:txBody>
          <a:bodyPr>
            <a:normAutofit fontScale="90000"/>
          </a:bodyPr>
          <a:lstStyle/>
          <a:p>
            <a:pPr lvl="0" algn="ctr"/>
            <a:r>
              <a:rPr lang="id-ID" b="1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Jenis Dokumen</a:t>
            </a:r>
            <a:r>
              <a:rPr lang="en-US" b="1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u="sng" dirty="0" err="1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Wajib</a:t>
            </a:r>
            <a:r>
              <a:rPr lang="en-US" b="1" u="sng" dirty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b="1" u="sng" dirty="0" err="1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Unggah</a:t>
            </a:r>
            <a:endParaRPr lang="id-ID" b="1" u="sng" dirty="0">
              <a:solidFill>
                <a:srgbClr val="FFFF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6149" y="819891"/>
            <a:ext cx="10515600" cy="5795494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Pas Photo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selain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perawat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id-ID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(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Seragam</a:t>
            </a:r>
            <a:r>
              <a:rPr lang="id-ID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Khaki</a:t>
            </a:r>
            <a:r>
              <a:rPr lang="id-ID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latar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belakang</a:t>
            </a:r>
            <a:r>
              <a:rPr lang="id-ID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o</a:t>
            </a:r>
            <a:r>
              <a:rPr lang="id-ID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range);</a:t>
            </a: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0" lvl="0" indent="0">
              <a:buNone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  <a:p>
            <a:pPr marL="0" lvl="0" indent="0">
              <a:buNone/>
            </a:pP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Pas Photo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diunggah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melalui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aplikasi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Simpeg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(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Sistem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Informasi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Manajemen</a:t>
            </a:r>
            <a:r>
              <a:rPr lang="en-US" sz="2300" b="1" dirty="0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300" b="1" dirty="0" err="1">
                <a:solidFill>
                  <a:schemeClr val="bg1"/>
                </a:solidFill>
                <a:latin typeface="+mj-lt"/>
                <a:ea typeface="Gungsuh" panose="02030600000101010101" pitchFamily="18" charset="-127"/>
              </a:rPr>
              <a:t>Pegawai</a:t>
            </a:r>
            <a:endParaRPr lang="id-ID" sz="2300" b="1" dirty="0">
              <a:solidFill>
                <a:schemeClr val="bg1"/>
              </a:solidFill>
              <a:latin typeface="+mj-lt"/>
              <a:ea typeface="Gungsuh" panose="02030600000101010101" pitchFamily="18" charset="-127"/>
            </a:endParaRPr>
          </a:p>
        </p:txBody>
      </p:sp>
      <p:pic>
        <p:nvPicPr>
          <p:cNvPr id="5" name="Picture 4" descr="A young person in a military uniform&#10;&#10;Description automatically generated with low confidence">
            <a:extLst>
              <a:ext uri="{FF2B5EF4-FFF2-40B4-BE49-F238E27FC236}">
                <a16:creationId xmlns:a16="http://schemas.microsoft.com/office/drawing/2014/main" xmlns="" id="{D10A01D3-BCE5-475E-A79B-F0387A8D42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331" y="1626396"/>
            <a:ext cx="2221975" cy="3025915"/>
          </a:xfrm>
          <a:prstGeom prst="rect">
            <a:avLst/>
          </a:prstGeom>
        </p:spPr>
      </p:pic>
      <p:pic>
        <p:nvPicPr>
          <p:cNvPr id="7" name="Picture 6" descr="A picture containing clothing&#10;&#10;Description automatically generated">
            <a:extLst>
              <a:ext uri="{FF2B5EF4-FFF2-40B4-BE49-F238E27FC236}">
                <a16:creationId xmlns:a16="http://schemas.microsoft.com/office/drawing/2014/main" xmlns="" id="{E7F36DC3-6077-4050-9458-2060AAD02D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487" y="1629211"/>
            <a:ext cx="2151026" cy="30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50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47E4F490-FA76-4FF0-B36A-72B01E1175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5C8C51A-4ECF-4857-8298-6C8334C7F8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741C46E-A2A6-4DF0-84BD-502A2E56D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sq">
            <a:solidFill>
              <a:srgbClr val="FFFFFF">
                <a:alpha val="80000"/>
              </a:srgbClr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pPr lvl="0"/>
            <a:r>
              <a:rPr lang="id-ID" sz="36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Jenis Dokumen</a:t>
            </a:r>
            <a:r>
              <a:rPr lang="en-US" sz="36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600" b="1" u="sng" dirty="0" err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Wajib</a:t>
            </a:r>
            <a:r>
              <a:rPr lang="en-US" sz="3600" b="1" u="sng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600" b="1" u="sng" dirty="0" err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Unggah</a:t>
            </a:r>
            <a:endParaRPr lang="id-ID" sz="3600" b="1" u="sng" dirty="0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7CE4C0A-D88E-41BB-8F06-8C0E2604BC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296" y="469900"/>
            <a:ext cx="6898036" cy="5405968"/>
          </a:xfrm>
        </p:spPr>
        <p:txBody>
          <a:bodyPr anchor="ctr">
            <a:no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KTP;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KK (Kartu Keluarga)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NPWP;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BPJS (Ybs, Suami/istri, Anak) bagi yang berkeluarga;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Surat Nikah/Akte Nikah bagi yg sudah menikah;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Akte Kelahiran (Ybs, Suami, Anak) bagi yang berkeluarga;</a:t>
            </a:r>
          </a:p>
          <a:p>
            <a:pPr marL="457200" lvl="0" indent="-457200">
              <a:buFont typeface="+mj-lt"/>
              <a:buAutoNum type="arabicPeriod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SKUMPTK (Surat Keterangan Untuk Mendapatkan Tunjangan Keluarga) </a:t>
            </a:r>
          </a:p>
        </p:txBody>
      </p:sp>
    </p:spTree>
    <p:extLst>
      <p:ext uri="{BB962C8B-B14F-4D97-AF65-F5344CB8AC3E}">
        <p14:creationId xmlns:p14="http://schemas.microsoft.com/office/powerpoint/2010/main" val="1014589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7">
            <a:extLst>
              <a:ext uri="{FF2B5EF4-FFF2-40B4-BE49-F238E27FC236}">
                <a16:creationId xmlns:a16="http://schemas.microsoft.com/office/drawing/2014/main" xmlns="" id="{47E4F490-FA76-4FF0-B36A-72B01E1175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xmlns="" id="{05C8C51A-4ECF-4857-8298-6C8334C7F8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xmlns="" id="{A741C46E-A2A6-4DF0-84BD-502A2E56D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sq">
            <a:solidFill>
              <a:srgbClr val="FFFFFF">
                <a:alpha val="80000"/>
              </a:srgbClr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pPr lvl="0"/>
            <a:r>
              <a:rPr lang="id-ID" sz="36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Jenis Dokumen</a:t>
            </a:r>
            <a:r>
              <a:rPr lang="en-US" sz="3600" b="1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600" b="1" u="sng" dirty="0" err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Wajib</a:t>
            </a:r>
            <a:r>
              <a:rPr lang="en-US" sz="3600" b="1" u="sng" dirty="0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600" b="1" u="sng" dirty="0" err="1">
                <a:solidFill>
                  <a:srgbClr val="FFFF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Unggah</a:t>
            </a:r>
            <a:endParaRPr lang="id-ID" sz="3600" b="1" u="sng" dirty="0">
              <a:solidFill>
                <a:srgbClr val="FFFFFF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xmlns="" id="{67CE4C0A-D88E-41BB-8F06-8C0E2604BC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2109" y="469900"/>
            <a:ext cx="6800223" cy="5405968"/>
          </a:xfrm>
        </p:spPr>
        <p:txBody>
          <a:bodyPr anchor="ctr">
            <a:noAutofit/>
          </a:bodyPr>
          <a:lstStyle/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Ijazah dan Tanskrip Nilai  (SD s/d Ijazah Terakhir</a:t>
            </a:r>
            <a:r>
              <a:rPr lang="en-US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sesuai</a:t>
            </a:r>
            <a:r>
              <a:rPr lang="en-US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Pendaftaran</a:t>
            </a: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) ;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Serdik bagi tenaga pendidikan/guru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Surat Keterangan Kerja/ wirausaha /tidak bekerja (bagi Suami/istri Ybs)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SK PPPK;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SPMT (Surat Perintah Melaksanakan Tugas);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id-ID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SKUMPTK (Surat Keterangan Untuk Mendapatkan Tunjangan Keluarga</a:t>
            </a:r>
            <a:r>
              <a:rPr lang="en-US" sz="2800" b="1" dirty="0">
                <a:solidFill>
                  <a:schemeClr val="tx1"/>
                </a:solidFill>
                <a:latin typeface="+mj-lt"/>
                <a:ea typeface="Gungsuh" panose="02030600000101010101" pitchFamily="18" charset="-127"/>
              </a:rPr>
              <a:t>)</a:t>
            </a:r>
            <a:endParaRPr lang="id-ID" sz="2800" b="1" dirty="0">
              <a:solidFill>
                <a:schemeClr val="tx1"/>
              </a:solidFill>
              <a:latin typeface="+mj-lt"/>
              <a:ea typeface="Gungsuh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79591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517899"/>
            <a:ext cx="10565442" cy="846668"/>
          </a:xfrm>
        </p:spPr>
        <p:txBody>
          <a:bodyPr>
            <a:normAutofit/>
          </a:bodyPr>
          <a:lstStyle/>
          <a:p>
            <a:r>
              <a:rPr lang="id-ID" b="1" dirty="0">
                <a:solidFill>
                  <a:srgbClr val="FFFF00"/>
                </a:solidFill>
              </a:rPr>
              <a:t>Ketentuan Scan dan Unggah  Dokumen: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xmlns="" id="{6FCF012E-E596-4225-A948-CBAF42100C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379134"/>
              </p:ext>
            </p:extLst>
          </p:nvPr>
        </p:nvGraphicFramePr>
        <p:xfrm>
          <a:off x="913795" y="2060620"/>
          <a:ext cx="10353762" cy="37305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005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DA954E3F-C90F-4AED-8C5E-30BBC99870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5F274D6-81B5-4350-AFD5-014504FF599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gradFill>
            <a:gsLst>
              <a:gs pos="0">
                <a:srgbClr val="FFFFFF"/>
              </a:gs>
              <a:gs pos="30000">
                <a:srgbClr val="FFFFFF"/>
              </a:gs>
              <a:gs pos="61000">
                <a:srgbClr val="F8F8F8"/>
              </a:gs>
              <a:gs pos="97000">
                <a:srgbClr val="E5E5E5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innerShdw blurRad="63500" dist="127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" y="635508"/>
            <a:ext cx="3354470" cy="5586984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rgbClr val="212121"/>
                </a:solidFill>
              </a:rPr>
              <a:t>Manfaat</a:t>
            </a:r>
            <a:r>
              <a:rPr lang="en-US" sz="3600" b="1" dirty="0">
                <a:solidFill>
                  <a:srgbClr val="212121"/>
                </a:solidFill>
              </a:rPr>
              <a:t> </a:t>
            </a:r>
            <a:r>
              <a:rPr lang="en-US" sz="3600" b="1" dirty="0" err="1">
                <a:solidFill>
                  <a:srgbClr val="212121"/>
                </a:solidFill>
              </a:rPr>
              <a:t>Unggah</a:t>
            </a:r>
            <a:r>
              <a:rPr lang="en-US" sz="3600" b="1" dirty="0">
                <a:solidFill>
                  <a:srgbClr val="212121"/>
                </a:solidFill>
              </a:rPr>
              <a:t> </a:t>
            </a:r>
            <a:r>
              <a:rPr lang="en-US" sz="3600" b="1" dirty="0" err="1">
                <a:solidFill>
                  <a:srgbClr val="212121"/>
                </a:solidFill>
              </a:rPr>
              <a:t>Dokumen</a:t>
            </a:r>
            <a:r>
              <a:rPr lang="en-US" sz="3600" b="1" dirty="0">
                <a:solidFill>
                  <a:srgbClr val="212121"/>
                </a:solidFill>
              </a:rPr>
              <a:t> </a:t>
            </a:r>
            <a:r>
              <a:rPr lang="en-US" sz="3600" b="1" dirty="0" err="1">
                <a:solidFill>
                  <a:srgbClr val="212121"/>
                </a:solidFill>
              </a:rPr>
              <a:t>Kepegawaian</a:t>
            </a:r>
            <a:endParaRPr lang="id-ID" sz="3600" b="1" dirty="0">
              <a:solidFill>
                <a:srgbClr val="212121"/>
              </a:solidFill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8D21268E-FF5E-4624-BB9D-B825216E94B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4082" y="469900"/>
            <a:ext cx="6582982" cy="5918200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2819B5D-60BA-4995-92D8-FC547E6048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98325" y="635508"/>
            <a:ext cx="6254496" cy="5586984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7804" y="954756"/>
            <a:ext cx="5812196" cy="4853888"/>
          </a:xfrm>
        </p:spPr>
        <p:txBody>
          <a:bodyPr anchor="ctr">
            <a:noAutofit/>
          </a:bodyPr>
          <a:lstStyle/>
          <a:p>
            <a:pPr marL="36900" lvl="0" indent="0">
              <a:buNone/>
            </a:pP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Dokumen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Kepegawaian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digunakan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untuk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proses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administrasi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kepegawaian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diantaranya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: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tx1"/>
                </a:solidFill>
                <a:latin typeface="+mj-lt"/>
              </a:rPr>
              <a:t>Proses </a:t>
            </a:r>
            <a:r>
              <a:rPr lang="en-US" sz="3600" b="1" dirty="0" err="1">
                <a:solidFill>
                  <a:srgbClr val="FFFF00"/>
                </a:solidFill>
                <a:latin typeface="+mj-lt"/>
              </a:rPr>
              <a:t>Penggajian</a:t>
            </a:r>
            <a:r>
              <a:rPr lang="en-US" sz="3600" b="1" dirty="0">
                <a:solidFill>
                  <a:srgbClr val="FFFF00"/>
                </a:solidFill>
                <a:latin typeface="+mj-lt"/>
              </a:rPr>
              <a:t> 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id-ID" sz="3600" b="1" dirty="0">
                <a:solidFill>
                  <a:schemeClr val="tx1"/>
                </a:solidFill>
                <a:latin typeface="+mj-lt"/>
              </a:rPr>
              <a:t>Layanan </a:t>
            </a:r>
            <a:r>
              <a:rPr lang="en-US" sz="3600" b="1" dirty="0" err="1">
                <a:solidFill>
                  <a:schemeClr val="tx1"/>
                </a:solidFill>
                <a:latin typeface="+mj-lt"/>
              </a:rPr>
              <a:t>kepegawaian</a:t>
            </a:r>
            <a:r>
              <a:rPr lang="en-US" sz="36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id-ID" sz="3600" b="1" dirty="0">
                <a:solidFill>
                  <a:schemeClr val="tx1"/>
                </a:solidFill>
                <a:latin typeface="+mj-lt"/>
              </a:rPr>
              <a:t>Lain</a:t>
            </a:r>
          </a:p>
        </p:txBody>
      </p:sp>
    </p:spTree>
    <p:extLst>
      <p:ext uri="{BB962C8B-B14F-4D97-AF65-F5344CB8AC3E}">
        <p14:creationId xmlns:p14="http://schemas.microsoft.com/office/powerpoint/2010/main" val="36934688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805738" y="2362427"/>
            <a:ext cx="88857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 err="1">
                <a:solidFill>
                  <a:srgbClr val="FFFF00"/>
                </a:solidFill>
              </a:rPr>
              <a:t>Terima</a:t>
            </a:r>
            <a:r>
              <a:rPr lang="en-US" sz="3600" b="1" dirty="0">
                <a:solidFill>
                  <a:srgbClr val="FFFF00"/>
                </a:solidFill>
              </a:rPr>
              <a:t> Kasih</a:t>
            </a:r>
          </a:p>
          <a:p>
            <a:pPr algn="ctr"/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  <a:p>
            <a:pPr algn="ctr"/>
            <a:r>
              <a:rPr lang="en-US" sz="3600" b="1" dirty="0">
                <a:solidFill>
                  <a:srgbClr val="FFFF00"/>
                </a:solidFill>
              </a:rPr>
              <a:t>- </a:t>
            </a:r>
            <a:r>
              <a:rPr lang="en-US" sz="3600" b="1" dirty="0" err="1">
                <a:solidFill>
                  <a:srgbClr val="FFFF00"/>
                </a:solidFill>
              </a:rPr>
              <a:t>Bidang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Informasi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Kepegawaian</a:t>
            </a:r>
            <a:r>
              <a:rPr lang="en-US" sz="3600" b="1" dirty="0">
                <a:solidFill>
                  <a:srgbClr val="FFFF00"/>
                </a:solidFill>
              </a:rPr>
              <a:t> -</a:t>
            </a:r>
          </a:p>
          <a:p>
            <a:pPr algn="ctr"/>
            <a:r>
              <a:rPr lang="en-US" sz="3600" b="1" dirty="0">
                <a:solidFill>
                  <a:srgbClr val="FFFF00"/>
                </a:solidFill>
              </a:rPr>
              <a:t>- BKD </a:t>
            </a:r>
            <a:r>
              <a:rPr lang="en-US" sz="3600" b="1" dirty="0" err="1">
                <a:solidFill>
                  <a:srgbClr val="FFFF00"/>
                </a:solidFill>
              </a:rPr>
              <a:t>Provinsi</a:t>
            </a:r>
            <a:r>
              <a:rPr lang="en-US" sz="3600" b="1" dirty="0">
                <a:solidFill>
                  <a:srgbClr val="FFFF00"/>
                </a:solidFill>
              </a:rPr>
              <a:t> </a:t>
            </a:r>
            <a:r>
              <a:rPr lang="en-US" sz="3600" b="1" dirty="0" err="1">
                <a:solidFill>
                  <a:srgbClr val="FFFF00"/>
                </a:solidFill>
              </a:rPr>
              <a:t>Jawa</a:t>
            </a:r>
            <a:r>
              <a:rPr lang="en-US" sz="3600" b="1" dirty="0">
                <a:solidFill>
                  <a:srgbClr val="FFFF00"/>
                </a:solidFill>
              </a:rPr>
              <a:t> Tengah -</a:t>
            </a:r>
          </a:p>
        </p:txBody>
      </p:sp>
    </p:spTree>
    <p:extLst>
      <p:ext uri="{BB962C8B-B14F-4D97-AF65-F5344CB8AC3E}">
        <p14:creationId xmlns:p14="http://schemas.microsoft.com/office/powerpoint/2010/main" val="10334059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TM04033929[[fn=Slate]]</Template>
  <TotalTime>722</TotalTime>
  <Words>423</Words>
  <Application>Microsoft Office PowerPoint</Application>
  <PresentationFormat>Widescreen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Aharoni</vt:lpstr>
      <vt:lpstr>Arial</vt:lpstr>
      <vt:lpstr>Calibri</vt:lpstr>
      <vt:lpstr>Garamond</vt:lpstr>
      <vt:lpstr>Gungsuh</vt:lpstr>
      <vt:lpstr>Tw Cen MT</vt:lpstr>
      <vt:lpstr>Tw Cen MT Condensed</vt:lpstr>
      <vt:lpstr>Wingdings</vt:lpstr>
      <vt:lpstr>Wingdings 3</vt:lpstr>
      <vt:lpstr>Integral</vt:lpstr>
      <vt:lpstr>Organic</vt:lpstr>
      <vt:lpstr>Pemberkasan Dokumen PPPK (Guru) </vt:lpstr>
      <vt:lpstr>Dasar Hukum</vt:lpstr>
      <vt:lpstr>Pemberkasan Dokumen Kepegawaian  PPPK</vt:lpstr>
      <vt:lpstr>Jenis Dokumen Wajib Unggah</vt:lpstr>
      <vt:lpstr>Jenis Dokumen Wajib Unggah</vt:lpstr>
      <vt:lpstr>Jenis Dokumen Wajib Unggah</vt:lpstr>
      <vt:lpstr>Ketentuan Scan dan Unggah  Dokumen:</vt:lpstr>
      <vt:lpstr>Manfaat Unggah Dokumen Kepegawaian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POINTER RAPAT  PEMBERKASAN CPNS</dc:title>
  <dc:creator>compaq</dc:creator>
  <cp:lastModifiedBy>PC INKA Gaji</cp:lastModifiedBy>
  <cp:revision>47</cp:revision>
  <cp:lastPrinted>2022-02-10T01:24:59Z</cp:lastPrinted>
  <dcterms:created xsi:type="dcterms:W3CDTF">2020-11-06T01:34:23Z</dcterms:created>
  <dcterms:modified xsi:type="dcterms:W3CDTF">2022-04-27T01:44:48Z</dcterms:modified>
</cp:coreProperties>
</file>